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CEB"/>
    <a:srgbClr val="49CFAE"/>
    <a:srgbClr val="A0D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75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5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47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4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1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3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08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39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5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80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6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CA91-7CE9-4AA4-A859-8B807648EBD2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7E1F5-815A-4120-805A-81F86F553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1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3F989-FB28-4373-89A5-F01C8AB6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35718"/>
            <a:ext cx="9639300" cy="1126332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620B6F-7521-485B-B732-42F23E25D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AEAD7BA-9EE2-41AE-A5DC-A2AE6AA4A8E9}"/>
              </a:ext>
            </a:extLst>
          </p:cNvPr>
          <p:cNvCxnSpPr>
            <a:cxnSpLocks/>
          </p:cNvCxnSpPr>
          <p:nvPr/>
        </p:nvCxnSpPr>
        <p:spPr>
          <a:xfrm flipV="1">
            <a:off x="184150" y="899318"/>
            <a:ext cx="10680700" cy="11906"/>
          </a:xfrm>
          <a:prstGeom prst="line">
            <a:avLst/>
          </a:prstGeom>
          <a:ln w="28575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95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3F989-FB28-4373-89A5-F01C8AB6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35718"/>
            <a:ext cx="9639300" cy="1126332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620B6F-7521-485B-B732-42F23E25D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AEAD7BA-9EE2-41AE-A5DC-A2AE6AA4A8E9}"/>
              </a:ext>
            </a:extLst>
          </p:cNvPr>
          <p:cNvCxnSpPr>
            <a:cxnSpLocks/>
          </p:cNvCxnSpPr>
          <p:nvPr/>
        </p:nvCxnSpPr>
        <p:spPr>
          <a:xfrm flipV="1">
            <a:off x="184150" y="899318"/>
            <a:ext cx="10680700" cy="11906"/>
          </a:xfrm>
          <a:prstGeom prst="line">
            <a:avLst/>
          </a:prstGeom>
          <a:ln w="28575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997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Nanda</cp:lastModifiedBy>
  <cp:revision>3</cp:revision>
  <dcterms:created xsi:type="dcterms:W3CDTF">2018-05-03T13:22:37Z</dcterms:created>
  <dcterms:modified xsi:type="dcterms:W3CDTF">2018-05-11T17:44:37Z</dcterms:modified>
</cp:coreProperties>
</file>